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9" r:id="rId4"/>
    <p:sldId id="27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97A"/>
    <a:srgbClr val="00908B"/>
    <a:srgbClr val="00D6D1"/>
    <a:srgbClr val="EAA8C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369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657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235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216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416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212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925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158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23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510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606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E7C8E-E3DF-4260-9196-E0C3E8EABE78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2B68C-D492-45D4-9D1C-FD367CFDD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76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etno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k.com/miretno18" TargetMode="External"/><Relationship Id="rId5" Type="http://schemas.openxmlformats.org/officeDocument/2006/relationships/hyperlink" Target="https://vk.com/miretno" TargetMode="External"/><Relationship Id="rId4" Type="http://schemas.openxmlformats.org/officeDocument/2006/relationships/hyperlink" Target="https://vk.com/write?email=info@miretno.r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vk.com/mari_sozukina" TargetMode="External"/><Relationship Id="rId5" Type="http://schemas.openxmlformats.org/officeDocument/2006/relationships/hyperlink" Target="https://vk.com/izmestievv" TargetMode="External"/><Relationship Id="rId4" Type="http://schemas.openxmlformats.org/officeDocument/2006/relationships/hyperlink" Target="https://vk.com/write?email=info@miretno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06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68582" y="1304889"/>
            <a:ext cx="783811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1600" b="1" dirty="0" smtClean="0">
                <a:latin typeface="Intro" panose="02000000000000000000" pitchFamily="50" charset="0"/>
              </a:rPr>
              <a:t>(</a:t>
            </a:r>
          </a:p>
          <a:p>
            <a:pPr algn="ctr"/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tro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4.3 Мероприятия во время проведения акции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tro" panose="02000000000000000000" pitchFamily="50" charset="0"/>
            </a:endParaRPr>
          </a:p>
          <a:p>
            <a:pPr lvl="0" algn="ctr"/>
            <a:endParaRPr lang="ru-RU" sz="1600" b="1" dirty="0" smtClean="0">
              <a:latin typeface="Intro" panose="02000000000000000000" pitchFamily="50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30993" y="92028"/>
            <a:ext cx="503664" cy="4810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500" dirty="0" smtClean="0">
                <a:solidFill>
                  <a:srgbClr val="D3497A"/>
                </a:solidFill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lang="ru-RU" sz="2500" dirty="0">
              <a:solidFill>
                <a:srgbClr val="D3497A"/>
              </a:solidFill>
              <a:latin typeface="Intro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1161791"/>
              </p:ext>
            </p:extLst>
          </p:nvPr>
        </p:nvGraphicFramePr>
        <p:xfrm>
          <a:off x="1774200" y="2056914"/>
          <a:ext cx="7226877" cy="43322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17023">
                  <a:extLst>
                    <a:ext uri="{9D8B030D-6E8A-4147-A177-3AD203B41FA5}">
                      <a16:colId xmlns:a16="http://schemas.microsoft.com/office/drawing/2014/main" xmlns="" val="3926098885"/>
                    </a:ext>
                  </a:extLst>
                </a:gridCol>
                <a:gridCol w="6109854">
                  <a:extLst>
                    <a:ext uri="{9D8B030D-6E8A-4147-A177-3AD203B41FA5}">
                      <a16:colId xmlns:a16="http://schemas.microsoft.com/office/drawing/2014/main" xmlns="" val="1603803258"/>
                    </a:ext>
                  </a:extLst>
                </a:gridCol>
              </a:tblGrid>
              <a:tr h="201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Время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Действие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537369080"/>
                  </a:ext>
                </a:extLst>
              </a:tr>
              <a:tr h="201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Начало работы площадки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3082556449"/>
                  </a:ext>
                </a:extLst>
              </a:tr>
              <a:tr h="3577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11.00 – 11. 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Продолжение регистрации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участников и выдача бланков участников диктанта. Распределение участников по аудитории.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2223621272"/>
                  </a:ext>
                </a:extLst>
              </a:tr>
              <a:tr h="2585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11.15 – 12.00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Вступительное слово организаторов: небольшой рассказ об Акции в целом, выступления важных участников, благодарности спонсорам и партнерам, рассказ о порядке проведения диктанта.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 видеороликов, научно-популярных фильмов, слайд-шоу про этнографию своего региона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.(по желанию)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этнографической викторины ( по желанию).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Фотосессия участников с фирменной символикой или на фоне баннера проекта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Онлайн-трансляция диктанта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в социальные сети с тегом 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БЭД и 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</a:t>
                      </a:r>
                      <a:r>
                        <a:rPr lang="ru-RU" sz="1200" baseline="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ЭтноДиктант</a:t>
                      </a:r>
                      <a:endParaRPr lang="ru-RU" sz="1200" baseline="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Инструктаж по заполнению бланков. Выдача бланков теста диктанта. Просмотр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презентационных видео-роликов.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Как только участники просмотрели видеоролики можно начинать писать Диктант.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Время написания диктанта – 45 мин!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Написание </a:t>
                      </a:r>
                      <a:r>
                        <a:rPr lang="ru-RU" sz="1200" b="1" baseline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диктанта можно начать раньше 12.00</a:t>
                      </a:r>
                      <a:endParaRPr lang="ru-RU" sz="1200" b="1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3175885255"/>
                  </a:ext>
                </a:extLst>
              </a:tr>
              <a:tr h="201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12.00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Написание Диктанта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573375589"/>
                  </a:ext>
                </a:extLst>
              </a:tr>
              <a:tr h="201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12.45- 13.30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Сбор заполненных бланков 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участников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Диктанта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125419745"/>
                  </a:ext>
                </a:extLst>
              </a:tr>
              <a:tr h="201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Закрытие площадки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500" marR="58500" marT="0" marB="0"/>
                </a:tc>
                <a:extLst>
                  <a:ext uri="{0D108BD9-81ED-4DB2-BD59-A6C34878D82A}">
                    <a16:rowId xmlns:a16="http://schemas.microsoft.com/office/drawing/2014/main" xmlns="" val="595729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535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468582" y="1304889"/>
            <a:ext cx="783811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0000"/>
                </a:solidFill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5. Работа в социальных сетях, работа в СМИ</a:t>
            </a:r>
            <a:endParaRPr lang="ru-RU" sz="2000" b="1" dirty="0" smtClean="0">
              <a:latin typeface="Intro" panose="02000000000000000000" pitchFamily="50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30993" y="92028"/>
            <a:ext cx="514564" cy="4810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500" dirty="0" smtClean="0">
                <a:solidFill>
                  <a:srgbClr val="D3497A"/>
                </a:solidFill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500" dirty="0" smtClean="0">
                <a:solidFill>
                  <a:srgbClr val="D3497A"/>
                </a:solidFill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ru-RU" sz="2500" dirty="0">
              <a:solidFill>
                <a:srgbClr val="D3497A"/>
              </a:solidFill>
              <a:latin typeface="Intro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98216" y="1997040"/>
            <a:ext cx="793865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Официальный сайт: </a:t>
            </a:r>
            <a:r>
              <a:rPr kumimoji="0" lang="ru-RU" altLang="ru-RU" b="0" i="0" u="sng" strike="noStrike" cap="none" normalizeH="0" baseline="0" dirty="0" smtClean="0">
                <a:ln>
                  <a:noFill/>
                </a:ln>
                <a:solidFill>
                  <a:srgbClr val="2A588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www.miretno.ru</a:t>
            </a:r>
            <a:endParaRPr kumimoji="0" lang="ru-RU" altLang="ru-RU" b="0" i="0" u="sng" strike="noStrike" cap="none" normalizeH="0" baseline="0" dirty="0" smtClean="0">
              <a:ln>
                <a:noFill/>
              </a:ln>
              <a:solidFill>
                <a:srgbClr val="2A588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Официальная почта: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info@miretno.ru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Группа в контакте: </a:t>
            </a:r>
            <a:r>
              <a:rPr kumimoji="0" lang="ru-RU" altLang="ru-RU" b="1" i="0" u="sng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https://vk.com/miretno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Встреча в Регионе (в каждом своя):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https://vk.com/miretno18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08045" y="3346009"/>
            <a:ext cx="3414331" cy="2524729"/>
          </a:xfrm>
          <a:prstGeom prst="rect">
            <a:avLst/>
          </a:prstGeom>
          <a:solidFill>
            <a:schemeClr val="bg1"/>
          </a:solidFill>
          <a:ln>
            <a:solidFill>
              <a:srgbClr val="D349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06488" y="3429000"/>
            <a:ext cx="31604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Официальные </a:t>
            </a:r>
            <a:r>
              <a:rPr lang="ru-RU" alt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хэштеги</a:t>
            </a:r>
            <a:r>
              <a:rPr lang="ru-RU" alt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мероприятия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90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>
                <a:solidFill>
                  <a:srgbClr val="0090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ru-RU" altLang="ru-RU" b="1" dirty="0">
                <a:solidFill>
                  <a:srgbClr val="0090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БЭД и </a:t>
            </a:r>
            <a:r>
              <a:rPr lang="en-US" altLang="ru-RU" b="1" dirty="0">
                <a:solidFill>
                  <a:srgbClr val="0090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ru-RU" altLang="ru-RU" b="1" dirty="0" err="1">
                <a:solidFill>
                  <a:srgbClr val="0090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ЭтноДиктант</a:t>
            </a:r>
            <a:endParaRPr lang="ru-RU" altLang="ru-RU" b="1" dirty="0">
              <a:solidFill>
                <a:srgbClr val="0090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своем субъекте проведения, необходимо добавить цифру региона</a:t>
            </a: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Например: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 smtClean="0">
                <a:solidFill>
                  <a:srgbClr val="D3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ru-RU" altLang="ru-RU" b="1" dirty="0" smtClean="0">
                <a:solidFill>
                  <a:srgbClr val="D349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ЭтноДиктант18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104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68582" y="1304889"/>
            <a:ext cx="7838114" cy="7272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lnSpc>
                <a:spcPct val="106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6. Контакты организаторов: мы всегда на связи!</a:t>
            </a:r>
            <a:endParaRPr lang="ru-RU" sz="1400" dirty="0" smtClean="0">
              <a:effectLst/>
              <a:latin typeface="Intro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30993" y="92028"/>
            <a:ext cx="494046" cy="4810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500" dirty="0" smtClean="0">
                <a:solidFill>
                  <a:srgbClr val="D3497A"/>
                </a:solidFill>
                <a:latin typeface="Intro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endParaRPr lang="ru-RU" sz="2500" dirty="0">
              <a:solidFill>
                <a:srgbClr val="D3497A"/>
              </a:solidFill>
              <a:latin typeface="Intro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" y="2103438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" y="228600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" y="2468563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175" y="26511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57499" y="2103438"/>
            <a:ext cx="6858000" cy="3781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ходе подготовки у Вас возникли вопросы или Вам необходима помощь в организации, Вы всегда можете обратиться к ответственным лицам Акции «Большой этнографический Диктант</a:t>
            </a: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Руководитель проекта: Виталий </a:t>
            </a:r>
            <a:r>
              <a:rPr lang="ru-RU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Изместьев</a:t>
            </a:r>
            <a:endParaRPr lang="ru-RU" sz="14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Email: 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info@miretno.ru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ru-RU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://</a:t>
            </a:r>
            <a:r>
              <a:rPr lang="en-US" sz="1400" u="sng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vk</a:t>
            </a:r>
            <a:r>
              <a:rPr lang="ru-RU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.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com</a:t>
            </a:r>
            <a:r>
              <a:rPr lang="ru-RU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/</a:t>
            </a:r>
            <a:r>
              <a:rPr lang="en-US" sz="1400" u="sng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izmestievv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Тел: 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(3412) 68-83-78 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Куратор проекта: Мария Созыкина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Email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info</a:t>
            </a:r>
            <a:r>
              <a:rPr lang="ru-RU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@</a:t>
            </a:r>
            <a:r>
              <a:rPr lang="en-US" sz="1400" u="sng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miretno</a:t>
            </a:r>
            <a:r>
              <a:rPr lang="ru-RU" sz="1400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en-US" sz="1400" u="sng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ru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https://vk.com/mari_sozukina</a:t>
            </a:r>
            <a:endParaRPr lang="ru-RU" sz="1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Тел: 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8 912 46 77 111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15995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250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Доможакова</cp:lastModifiedBy>
  <cp:revision>37</cp:revision>
  <dcterms:created xsi:type="dcterms:W3CDTF">2016-09-06T03:32:16Z</dcterms:created>
  <dcterms:modified xsi:type="dcterms:W3CDTF">2016-09-29T02:47:00Z</dcterms:modified>
</cp:coreProperties>
</file>